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21/02/2014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38051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2267744" y="836712"/>
            <a:ext cx="5472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N=200 valori di H con distribuzione Gaussiana con H</a:t>
            </a:r>
            <a:r>
              <a:rPr lang="it-IT" sz="2000" baseline="-25000" dirty="0" smtClean="0"/>
              <a:t>m</a:t>
            </a:r>
            <a:r>
              <a:rPr lang="it-IT" sz="2000" dirty="0" smtClean="0"/>
              <a:t>= 165.6[cm] e </a:t>
            </a:r>
            <a:r>
              <a:rPr lang="it-IT" sz="2000" dirty="0" smtClean="0">
                <a:latin typeface="Symbol" pitchFamily="18" charset="2"/>
              </a:rPr>
              <a:t>s</a:t>
            </a:r>
            <a:r>
              <a:rPr lang="it-IT" sz="2000" dirty="0" smtClean="0"/>
              <a:t> = 0.96 [cm]</a:t>
            </a:r>
            <a:endParaRPr lang="it-IT" sz="2000" dirty="0"/>
          </a:p>
        </p:txBody>
      </p:sp>
      <p:sp>
        <p:nvSpPr>
          <p:cNvPr id="6" name="CasellaDiTesto 5"/>
          <p:cNvSpPr txBox="1"/>
          <p:nvPr/>
        </p:nvSpPr>
        <p:spPr>
          <a:xfrm rot="16200000">
            <a:off x="369114" y="208727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[cm]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5543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5" y="476672"/>
            <a:ext cx="8732892" cy="6165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2555776" y="5661248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N=200 valori di L con distribuzione Gaussiana con H</a:t>
            </a:r>
            <a:r>
              <a:rPr lang="it-IT" sz="2000" baseline="-25000" dirty="0" smtClean="0"/>
              <a:t>m</a:t>
            </a:r>
            <a:r>
              <a:rPr lang="it-IT" sz="2000" dirty="0" smtClean="0"/>
              <a:t>= 167.8[cm] e </a:t>
            </a:r>
            <a:r>
              <a:rPr lang="it-IT" sz="2000" dirty="0" smtClean="0">
                <a:latin typeface="Symbol" pitchFamily="18" charset="2"/>
              </a:rPr>
              <a:t>s</a:t>
            </a:r>
            <a:r>
              <a:rPr lang="it-IT" sz="2000" dirty="0" smtClean="0"/>
              <a:t> = 1.04 [cm]</a:t>
            </a:r>
            <a:endParaRPr lang="it-IT" sz="2000" dirty="0"/>
          </a:p>
        </p:txBody>
      </p:sp>
      <p:sp>
        <p:nvSpPr>
          <p:cNvPr id="2" name="CasellaDiTesto 1"/>
          <p:cNvSpPr txBox="1"/>
          <p:nvPr/>
        </p:nvSpPr>
        <p:spPr>
          <a:xfrm rot="16200000">
            <a:off x="-62934" y="266333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[cm]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831317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0" y="-1"/>
            <a:ext cx="9148210" cy="6445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 rot="16200000">
            <a:off x="-62934" y="230329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[cm]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212439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259" cy="645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 rot="16200000">
            <a:off x="-62934" y="230329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/>
              <a:t>[cm]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56200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961" y="-19"/>
            <a:ext cx="9154961" cy="6674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82919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Office PowerPoint</Application>
  <PresentationFormat>Presentazione su schermo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carlo</dc:creator>
  <cp:lastModifiedBy>carlo</cp:lastModifiedBy>
  <cp:revision>2</cp:revision>
  <dcterms:created xsi:type="dcterms:W3CDTF">2014-02-21T18:18:43Z</dcterms:created>
  <dcterms:modified xsi:type="dcterms:W3CDTF">2014-02-21T18:27:15Z</dcterms:modified>
</cp:coreProperties>
</file>